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87" r:id="rId3"/>
    <p:sldId id="258" r:id="rId4"/>
    <p:sldId id="292" r:id="rId5"/>
    <p:sldId id="293" r:id="rId6"/>
    <p:sldId id="294" r:id="rId7"/>
    <p:sldId id="295" r:id="rId8"/>
    <p:sldId id="296" r:id="rId9"/>
    <p:sldId id="290" r:id="rId10"/>
    <p:sldId id="288" r:id="rId11"/>
    <p:sldId id="289" r:id="rId12"/>
    <p:sldId id="298" r:id="rId13"/>
    <p:sldId id="297" r:id="rId14"/>
    <p:sldId id="271" r:id="rId15"/>
    <p:sldId id="269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8FB8D-2795-4846-B9F5-913F901465DB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FAEDC-748D-4C61-A536-3723BE122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0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D5A478-4B0F-4F98-A826-E61CF3983885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23838" y="808038"/>
            <a:ext cx="7185026" cy="4041775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2128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57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593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33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131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5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06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514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65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176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222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089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85654-E0BA-4C88-B953-3C1E31C73AB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E0BAE-0EA8-443E-A570-975CFAA53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7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Sugar and Salt in our Food and Drink</a:t>
            </a:r>
          </a:p>
        </p:txBody>
      </p:sp>
    </p:spTree>
    <p:extLst>
      <p:ext uri="{BB962C8B-B14F-4D97-AF65-F5344CB8AC3E}">
        <p14:creationId xmlns:p14="http://schemas.microsoft.com/office/powerpoint/2010/main" val="4292928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774825" y="333375"/>
            <a:ext cx="67691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latin typeface="Arial" panose="020B0604020202020204" pitchFamily="34" charset="0"/>
              </a:rPr>
              <a:t>Ice-breaker – Change 4 Life quiz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464425" y="1700214"/>
            <a:ext cx="2376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latin typeface="Century Gothic" panose="020B0502020202020204" pitchFamily="34" charset="0"/>
              </a:rPr>
              <a:t> </a:t>
            </a:r>
            <a:endParaRPr lang="en-US" altLang="en-US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6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504" y="31997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How much refined </a:t>
            </a:r>
            <a:r>
              <a:rPr lang="en-GB" b="1" dirty="0"/>
              <a:t>sugar</a:t>
            </a:r>
            <a:r>
              <a:rPr lang="en-GB" dirty="0"/>
              <a:t> should we eat/drink?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4-6 years             5 cubes / 19g max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7-10 years           6 cubes / 24g max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11 years+             7 cubes / 30g max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846" y="1825625"/>
            <a:ext cx="1879251" cy="1009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233" y="3268717"/>
            <a:ext cx="1923112" cy="1195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566" y="4928880"/>
            <a:ext cx="1681655" cy="116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19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4 Life – our Pupil Food Champions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Most of our added sugars come from the following:-</a:t>
            </a:r>
          </a:p>
          <a:p>
            <a:r>
              <a:rPr lang="en-GB" dirty="0"/>
              <a:t>Drinks </a:t>
            </a:r>
          </a:p>
          <a:p>
            <a:r>
              <a:rPr lang="en-GB" dirty="0"/>
              <a:t>Buns, cakes, pastries, biscuits</a:t>
            </a:r>
          </a:p>
          <a:p>
            <a:r>
              <a:rPr lang="en-GB" dirty="0"/>
              <a:t>Cereals</a:t>
            </a:r>
          </a:p>
          <a:p>
            <a:r>
              <a:rPr lang="en-GB" dirty="0"/>
              <a:t>Yogurts</a:t>
            </a:r>
          </a:p>
          <a:p>
            <a:r>
              <a:rPr lang="en-GB" dirty="0"/>
              <a:t>Sweets</a:t>
            </a:r>
          </a:p>
          <a:p>
            <a:r>
              <a:rPr lang="en-GB" dirty="0"/>
              <a:t>Chocolate</a:t>
            </a:r>
          </a:p>
          <a:p>
            <a:r>
              <a:rPr lang="en-GB" dirty="0"/>
              <a:t>Ice-cream</a:t>
            </a:r>
          </a:p>
          <a:p>
            <a:r>
              <a:rPr lang="en-GB" dirty="0"/>
              <a:t>Sauces/Condiments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5586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Drinks display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Remember how much sugar we should be having per day?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36" y="2627585"/>
            <a:ext cx="2047494" cy="25593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22" y="2627586"/>
            <a:ext cx="2165210" cy="27065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379" y="2401613"/>
            <a:ext cx="2228272" cy="278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52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 of having too much sugar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Too much sugar can lead to the build up of harmful fat on our insides.  </a:t>
            </a:r>
          </a:p>
          <a:p>
            <a:r>
              <a:rPr lang="en-GB" dirty="0"/>
              <a:t>This fat sits around our vital organs and can cause weight gain and serious illnesses when we get older, such as heart disease, type 2 diabetes and some cancers.</a:t>
            </a:r>
          </a:p>
          <a:p>
            <a:r>
              <a:rPr lang="en-GB" dirty="0"/>
              <a:t>Having too much sugar can also cause tooth decay.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570" y="4308050"/>
            <a:ext cx="2768327" cy="186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191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sugars shouldn’t we worry about?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Sugar in milk and plain yogurt is OK – this isn’t added sugar.</a:t>
            </a:r>
          </a:p>
          <a:p>
            <a:r>
              <a:rPr lang="en-GB" dirty="0"/>
              <a:t>Sugar in fruits and vegetables – this isn’t added sugar.  Fruit and vegetables are part of our 5 a day and are a great source of fibre.</a:t>
            </a:r>
          </a:p>
          <a:p>
            <a:r>
              <a:rPr lang="en-GB" dirty="0"/>
              <a:t>Don’t forget, if we increase our fibre we need to increase our fluid intake.</a:t>
            </a:r>
          </a:p>
          <a:p>
            <a:r>
              <a:rPr lang="en-GB" dirty="0"/>
              <a:t>If we eat dried fruits or drink smoothies try and keep these to mealtimes to protect our teeth.</a:t>
            </a:r>
          </a:p>
          <a:p>
            <a:pPr marL="0" indent="0">
              <a:buNone/>
            </a:pPr>
            <a:r>
              <a:rPr lang="en-GB" dirty="0"/>
              <a:t>		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658" y="4370441"/>
            <a:ext cx="1688225" cy="19414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263" y="4716388"/>
            <a:ext cx="1270065" cy="146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01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Fruit juice and smoothies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Fruit juice and smoothies count towards our 5 a day but are sugary so we should limit our amount to 150ml a day.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995502" cy="217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631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Sugar and artificial sweeteners in food and drink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No added sugar squash can contain non-plant based sweetener – possible links to </a:t>
            </a:r>
            <a:r>
              <a:rPr lang="en-GB">
                <a:solidFill>
                  <a:srgbClr val="FF0000"/>
                </a:solidFill>
              </a:rPr>
              <a:t>some cancers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Cheap honey is the same as pure fructose</a:t>
            </a:r>
          </a:p>
          <a:p>
            <a:endParaRPr lang="en-GB" dirty="0"/>
          </a:p>
          <a:p>
            <a:r>
              <a:rPr lang="en-GB" dirty="0">
                <a:solidFill>
                  <a:schemeClr val="accent6"/>
                </a:solidFill>
              </a:rPr>
              <a:t>Stevia is a plant based sweetener</a:t>
            </a:r>
          </a:p>
          <a:p>
            <a:r>
              <a:rPr lang="en-GB" dirty="0">
                <a:solidFill>
                  <a:schemeClr val="accent6"/>
                </a:solidFill>
              </a:rPr>
              <a:t>Ribena; Robinson Barley; Hi Juice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457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much </a:t>
            </a:r>
            <a:r>
              <a:rPr lang="en-GB" b="1" dirty="0"/>
              <a:t>salt</a:t>
            </a:r>
            <a:r>
              <a:rPr lang="en-GB" dirty="0"/>
              <a:t> should we eat?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524" y="1690688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4-6 years        6 sachets/3 grams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7-10 years      10 sachets/5 grams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/>
              <a:t>11</a:t>
            </a:r>
            <a:r>
              <a:rPr lang="en-GB" dirty="0"/>
              <a:t>+ years        12 sachets/6 grams 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6 grams is less than a teaspoon!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3738" y="5335050"/>
            <a:ext cx="502363" cy="5777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959" y="1470243"/>
            <a:ext cx="1405757" cy="13961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433" y="3016251"/>
            <a:ext cx="1597574" cy="13221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455" y="4042158"/>
            <a:ext cx="1240221" cy="121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564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Hidden salt and its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i="1" dirty="0"/>
              <a:t>Watch out for salt in sausages; bacon; ham; pastries; pizza; cheese; crisps; salted nuts; gravy; brown sauce; soy sauce; mustard and ketchup.</a:t>
            </a:r>
          </a:p>
          <a:p>
            <a:pPr marL="0" indent="0">
              <a:buNone/>
            </a:pPr>
            <a:endParaRPr lang="en-GB" b="1" i="1" dirty="0"/>
          </a:p>
          <a:p>
            <a:pPr marL="0" indent="0">
              <a:buNone/>
            </a:pPr>
            <a:endParaRPr lang="en-GB" b="1" i="1" dirty="0"/>
          </a:p>
          <a:p>
            <a:pPr marL="0" indent="0">
              <a:buNone/>
            </a:pPr>
            <a:r>
              <a:rPr lang="en-GB" b="1" i="1" dirty="0"/>
              <a:t>Too much salt can lead to high blood pressure and heart disease in later life.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80" y="4721938"/>
            <a:ext cx="1155566" cy="13289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80" y="2890345"/>
            <a:ext cx="1079710" cy="12416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289" y="2656688"/>
            <a:ext cx="1747345" cy="17473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52" y="2659116"/>
            <a:ext cx="1744917" cy="1744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078" y="2540132"/>
            <a:ext cx="1863901" cy="186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57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can use instead of salt?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Herbs</a:t>
            </a:r>
          </a:p>
          <a:p>
            <a:r>
              <a:rPr lang="en-GB" dirty="0"/>
              <a:t>Garlic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707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197" y="736020"/>
            <a:ext cx="3749403" cy="5269432"/>
          </a:xfrm>
        </p:spPr>
      </p:pic>
    </p:spTree>
    <p:extLst>
      <p:ext uri="{BB962C8B-B14F-4D97-AF65-F5344CB8AC3E}">
        <p14:creationId xmlns:p14="http://schemas.microsoft.com/office/powerpoint/2010/main" val="3389259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snack swaps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Tasting time!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264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Ideas for further snack swaps?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 4 Life – meal and snack recipes on a budget</a:t>
            </a:r>
          </a:p>
          <a:p>
            <a:r>
              <a:rPr lang="en-GB" dirty="0"/>
              <a:t>Children’s Food Trust – ideas for packed lunches </a:t>
            </a:r>
          </a:p>
          <a:p>
            <a:r>
              <a:rPr lang="en-GB" dirty="0"/>
              <a:t>BBC Good Food recipes – tasty recipes that may need adapting</a:t>
            </a:r>
          </a:p>
          <a:p>
            <a:r>
              <a:rPr lang="en-GB" dirty="0">
                <a:solidFill>
                  <a:schemeClr val="accent6"/>
                </a:solidFill>
              </a:rPr>
              <a:t>Go Green! (check g per 100 g)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852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471</Words>
  <Application>Microsoft Office PowerPoint</Application>
  <PresentationFormat>Widescreen</PresentationFormat>
  <Paragraphs>81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Century Gothic</vt:lpstr>
      <vt:lpstr>Office Theme</vt:lpstr>
      <vt:lpstr>Welcome</vt:lpstr>
      <vt:lpstr>PowerPoint Presentation</vt:lpstr>
      <vt:lpstr>How much refined sugar should we eat/drink? </vt:lpstr>
      <vt:lpstr>Change 4 Life – our Pupil Food Champions</vt:lpstr>
      <vt:lpstr>Drinks display</vt:lpstr>
      <vt:lpstr>Effect of having too much sugar</vt:lpstr>
      <vt:lpstr>What sugars shouldn’t we worry about?</vt:lpstr>
      <vt:lpstr>Fruit juice and smoothies</vt:lpstr>
      <vt:lpstr>Sugar and artificial sweeteners in food and drink</vt:lpstr>
      <vt:lpstr>How much salt should we eat?</vt:lpstr>
      <vt:lpstr>Hidden salt and its effects</vt:lpstr>
      <vt:lpstr>What we can use instead of salt?</vt:lpstr>
      <vt:lpstr>PowerPoint Presentation</vt:lpstr>
      <vt:lpstr>Healthy snack swaps</vt:lpstr>
      <vt:lpstr>Ideas for further snack swaps?</vt:lpstr>
    </vt:vector>
  </TitlesOfParts>
  <Company>Tenterden CEJ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School Lunches</dc:title>
  <dc:creator>Mrs S Sault</dc:creator>
  <cp:lastModifiedBy>Kimberley Craggs</cp:lastModifiedBy>
  <cp:revision>45</cp:revision>
  <cp:lastPrinted>2018-02-07T08:20:51Z</cp:lastPrinted>
  <dcterms:created xsi:type="dcterms:W3CDTF">2017-11-03T14:11:08Z</dcterms:created>
  <dcterms:modified xsi:type="dcterms:W3CDTF">2018-09-07T18:52:46Z</dcterms:modified>
</cp:coreProperties>
</file>